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200" d="100"/>
          <a:sy n="200" d="100"/>
        </p:scale>
        <p:origin x="-7166" y="-2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265EE-7CD2-4534-D796-9AA319930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6E1D26-07DB-EA73-186F-DF071F13A0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89EE9-3FD3-88F3-7459-8E2B5CE58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FDBB0-67BD-4793-903B-D8ECC5B2B07A}" type="datetimeFigureOut">
              <a:rPr lang="en-IN" smtClean="0"/>
              <a:t>06-01-2023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0F7C3-5C25-8EF3-38FB-9AF58182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80D3B-46C2-3B4F-9D9C-73A437BA6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EB70-2145-4BFE-8A68-3BBDA714CB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1470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278CA-8BD0-8686-C788-31DCF4AD3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A0A44-5FE6-CD3C-0C6C-BF8A3D96A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5E8E1F-B085-22B4-0007-C3126FCD7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FDBB0-67BD-4793-903B-D8ECC5B2B07A}" type="datetimeFigureOut">
              <a:rPr lang="en-IN" smtClean="0"/>
              <a:t>06-01-2023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0C6E2-5471-5606-B982-8A82E22D8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8D111B-D823-DDB9-53F2-9830D35CD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EB70-2145-4BFE-8A68-3BBDA714CB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9661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490BB-D120-6BE0-A140-E39CF40D0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FDA357-AE0E-67A1-EAA7-4C62159873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6C9D64-8218-F7A4-6AD7-64AB94694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FDBB0-67BD-4793-903B-D8ECC5B2B07A}" type="datetimeFigureOut">
              <a:rPr lang="en-IN" smtClean="0"/>
              <a:t>06-01-2023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57769-5F62-6F0D-E92E-3F481D81B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DFFF9-441F-6DF5-F156-545A542AD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EB70-2145-4BFE-8A68-3BBDA714CB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1894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05E75-BC36-7974-2E0B-BB4C0AEB0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8A439-301E-CCFE-62E6-19C943AADF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25562C-EC52-2ECF-2A33-81BF15D4B3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F259BF-1486-0E46-2E41-62463A3AF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FDBB0-67BD-4793-903B-D8ECC5B2B07A}" type="datetimeFigureOut">
              <a:rPr lang="en-IN" smtClean="0"/>
              <a:t>06-01-2023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7ED517-137D-20E4-0122-2AC6630BC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F8ABAA-2311-F60F-B063-2C049D663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EB70-2145-4BFE-8A68-3BBDA714CB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6152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6F51F-196E-04D7-3A4B-E352216F4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7B53B4-FDEC-29A7-FF78-AF850108E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E7F63A-275F-4C79-20FF-B535409588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F3F5F7-F889-4FE0-04F1-2C2327DA9E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0C0A07-750F-1C5E-4F04-E35990611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D2DA3B-0D9D-03CA-CA38-C5392C907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FDBB0-67BD-4793-903B-D8ECC5B2B07A}" type="datetimeFigureOut">
              <a:rPr lang="en-IN" smtClean="0"/>
              <a:t>06-01-2023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AE54EE-070A-3137-A469-ED0C280A5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49935B-7514-C11C-4E97-42D2AD7E3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EB70-2145-4BFE-8A68-3BBDA714CB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3002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DDC34-1BD9-0DA0-D4F1-35F37CEB3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9C374A-A80F-44F1-89DD-B9C432F07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FDBB0-67BD-4793-903B-D8ECC5B2B07A}" type="datetimeFigureOut">
              <a:rPr lang="en-IN" smtClean="0"/>
              <a:t>06-01-2023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B63592-1B42-FC62-9D16-F8FDED866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3DDC3B-F6A0-C144-9635-B6E7FDF3E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EB70-2145-4BFE-8A68-3BBDA714CB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4324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74CF79-9DB0-6FBE-C981-99B11B3D1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FDBB0-67BD-4793-903B-D8ECC5B2B07A}" type="datetimeFigureOut">
              <a:rPr lang="en-IN" smtClean="0"/>
              <a:t>06-01-2023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A36329-797B-2A69-ED54-402F8D9BC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0B4383-7029-A510-6851-F87710126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EB70-2145-4BFE-8A68-3BBDA714CB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3949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069CD-07FE-6DE1-1C19-FD1F3C31F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1E2D8-6E73-5758-614E-3E57E7189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39E316-0B57-3005-C3A0-9FDB3FCCFA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080DA-9BE9-3D96-8EF7-320C3E6EC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FDBB0-67BD-4793-903B-D8ECC5B2B07A}" type="datetimeFigureOut">
              <a:rPr lang="en-IN" smtClean="0"/>
              <a:t>06-01-2023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D9589D-3617-E7A0-588D-A3A6151A0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B2E04C-C2CB-2A1B-0942-DC48CBDEF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EB70-2145-4BFE-8A68-3BBDA714CB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8116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6872C-C051-0BD0-39FB-5CE04EB19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8BF63B-242E-1167-CEF8-93EA74E65F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EAF92-512A-89BD-0A1F-48BFAC537E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21225-E87C-A922-0756-513278BAF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FDBB0-67BD-4793-903B-D8ECC5B2B07A}" type="datetimeFigureOut">
              <a:rPr lang="en-IN" smtClean="0"/>
              <a:t>06-01-2023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EA5D34-19AA-FD29-D55D-8F20184F8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7186DF-D17B-49F7-7FC5-FC9E9CC5F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EB70-2145-4BFE-8A68-3BBDA714CB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6080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B4349-0927-94AD-0348-CD39888F8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CABBF1-0E5B-4D18-C5D6-1F46EC5D03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59781-6947-1CDE-3540-55A3EB22F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FDBB0-67BD-4793-903B-D8ECC5B2B07A}" type="datetimeFigureOut">
              <a:rPr lang="en-IN" smtClean="0"/>
              <a:t>06-01-2023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104A3-7DBF-2856-4377-D93CE2F2D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EB256C-C5DA-840B-AFD0-939BB458B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EB70-2145-4BFE-8A68-3BBDA714CB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4267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EA5042-C399-D6E9-E8FB-84DA45B016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ADC096-73B2-1CA2-EC2A-5F120A7B5C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C9C06-3B20-C29B-06B1-0FEDC4B32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FDBB0-67BD-4793-903B-D8ECC5B2B07A}" type="datetimeFigureOut">
              <a:rPr lang="en-IN" smtClean="0"/>
              <a:t>06-01-2023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F08DFD-3681-2394-B3A4-DB32B8009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4C29E-53A2-8635-B359-C07F146D5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AEB70-2145-4BFE-8A68-3BBDA714CB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6636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AADDAE-2685-006A-5784-F9EB9CF7A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7CC4C7-E2FC-DE6F-4013-313823902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50B1AE-4AC8-210F-656A-397EA0BAE9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FDBB0-67BD-4793-903B-D8ECC5B2B07A}" type="datetimeFigureOut">
              <a:rPr lang="en-IN" smtClean="0"/>
              <a:t>06-01-2023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D1A3C-9B92-D82B-0539-FDF676B25B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80B0D0-1DAD-B335-BC32-640662D9AC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AEB70-2145-4BFE-8A68-3BBDA714CB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8663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C6D5847-E04E-C3B2-B67F-4688BCA975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035674"/>
            <a:ext cx="2046515" cy="1025946"/>
          </a:xfrm>
        </p:spPr>
        <p:txBody>
          <a:bodyPr>
            <a:noAutofit/>
          </a:bodyPr>
          <a:lstStyle/>
          <a:p>
            <a:r>
              <a:rPr lang="en-IN" sz="4000" b="1" dirty="0"/>
              <a:t>Cont.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DD86EB-4881-6199-D202-8646EAB571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1000" y="-1143000"/>
            <a:ext cx="6858000" cy="9144000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E99FE659-F46F-1678-4956-3007DC250280}"/>
              </a:ext>
            </a:extLst>
          </p:cNvPr>
          <p:cNvSpPr txBox="1">
            <a:spLocks/>
          </p:cNvSpPr>
          <p:nvPr/>
        </p:nvSpPr>
        <p:spPr>
          <a:xfrm>
            <a:off x="715347" y="2009613"/>
            <a:ext cx="2046515" cy="10259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6000" b="1"/>
              <a:t>SBH1</a:t>
            </a:r>
            <a:endParaRPr lang="en-IN" sz="6000" b="1" dirty="0"/>
          </a:p>
        </p:txBody>
      </p:sp>
    </p:spTree>
    <p:extLst>
      <p:ext uri="{BB962C8B-B14F-4D97-AF65-F5344CB8AC3E}">
        <p14:creationId xmlns:p14="http://schemas.microsoft.com/office/powerpoint/2010/main" val="93770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C6D5847-E04E-C3B2-B67F-4688BCA975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947" y="1857213"/>
            <a:ext cx="2046515" cy="1025946"/>
          </a:xfrm>
        </p:spPr>
        <p:txBody>
          <a:bodyPr>
            <a:noAutofit/>
          </a:bodyPr>
          <a:lstStyle/>
          <a:p>
            <a:r>
              <a:rPr lang="en-IN" sz="6000" b="1" dirty="0"/>
              <a:t>SBH1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073836-7295-B9B0-0294-9297254771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91000" y="-114300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687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C6D5847-E04E-C3B2-B67F-4688BCA975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947" y="1857213"/>
            <a:ext cx="2046515" cy="1025946"/>
          </a:xfrm>
        </p:spPr>
        <p:txBody>
          <a:bodyPr>
            <a:noAutofit/>
          </a:bodyPr>
          <a:lstStyle/>
          <a:p>
            <a:r>
              <a:rPr lang="en-IN" sz="6000" b="1" dirty="0"/>
              <a:t>SBH2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9AF237-EEB7-195F-FF18-47BB016CD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89918" y="-114300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257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C6D5847-E04E-C3B2-B67F-4688BCA975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947" y="1857213"/>
            <a:ext cx="2046515" cy="1025946"/>
          </a:xfrm>
        </p:spPr>
        <p:txBody>
          <a:bodyPr>
            <a:noAutofit/>
          </a:bodyPr>
          <a:lstStyle/>
          <a:p>
            <a:r>
              <a:rPr lang="en-IN" sz="6000" b="1" dirty="0"/>
              <a:t>SBH3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3FBD4B-C715-6C4C-D37D-DAFBAE0CB3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45280" y="-114300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2447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6</Words>
  <Application>Microsoft Office PowerPoint</Application>
  <PresentationFormat>Widescreen</PresentationFormat>
  <Paragraphs>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Santosh Rao</dc:creator>
  <cp:lastModifiedBy>Santosh Rao</cp:lastModifiedBy>
  <cp:revision>4</cp:revision>
  <dcterms:created xsi:type="dcterms:W3CDTF">2023-01-06T09:43:27Z</dcterms:created>
  <dcterms:modified xsi:type="dcterms:W3CDTF">2023-01-06T12:17:24Z</dcterms:modified>
</cp:coreProperties>
</file>